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8" r:id="rId4"/>
    <p:sldId id="269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8366CFD-276D-499C-B77A-6229495D8EB3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9CD2766-CB51-4256-8EF8-C77B7838D6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36B157-6382-4CD0-80BC-D6B4F183454A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AE5534-2AF8-4E02-BB40-F2C7DAAB03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2B5CAB-615E-4CFE-9E3C-167DB9F9CFD2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4F5BC7-54B0-4C68-8E4C-4CDF29C0AA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493141-D018-4D58-B492-2080B54B138A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7C075-7B5E-4493-875D-200CC22C8B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D6A292F-65CB-4DFC-B868-89C5BE325B8F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D6DF32-6FD6-4165-93BA-7257240220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BC82D2-E670-457B-B9D7-55A204D283A9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FE7779-B992-4B9C-8474-1E9707D0C6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3CF343-2C27-4F74-B009-B021D4393B4A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9CD14F-457C-473E-A3B8-95C5756C36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A32B71-E72C-4292-8808-9D683FDFE1C2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06D168-9E68-4610-A8DD-F7FB361100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655243-EB60-4145-BCD8-134532C359B0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753915-7C31-4384-B1DC-C69758730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9D37AC-EDBB-4E2F-B2B7-5F515BC55D7F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9200AD-58AF-4CC4-8110-07F68DD80B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fld id="{B74685CF-EC56-4462-A668-9D9C66BEA6EA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7694F6D5-2A35-4A9F-9645-7667527744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FEF202A-F3A5-4474-8FFC-C71AE068311D}" type="datetimeFigureOut">
              <a:rPr lang="en-US" smtClean="0"/>
              <a:pPr>
                <a:defRPr/>
              </a:pPr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69F7202-55DB-45E8-BB35-A932994D4ED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Downloading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1413" t="4225" r="79978" b="87324"/>
          <a:stretch>
            <a:fillRect/>
          </a:stretch>
        </p:blipFill>
        <p:spPr bwMode="auto">
          <a:xfrm>
            <a:off x="4267200" y="4114800"/>
            <a:ext cx="2235200" cy="1219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Important Information: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Please ensure that you either 1) have a laptop that has a camera included in it; or 2) request a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Logitech 9000 HD camera/camcorder </a:t>
            </a:r>
            <a:r>
              <a:rPr lang="en-US" dirty="0" smtClean="0"/>
              <a:t>from Kathleen Vandervoort (kmvander@volusia.k12.fl.us).</a:t>
            </a:r>
          </a:p>
          <a:p>
            <a:r>
              <a:rPr lang="en-US" dirty="0" smtClean="0"/>
              <a:t>If the second scenario is yours, you will also need to put in an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 request </a:t>
            </a:r>
            <a:r>
              <a:rPr lang="en-US" dirty="0" smtClean="0"/>
              <a:t>to have the Logitech software ‘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pushed</a:t>
            </a:r>
            <a:r>
              <a:rPr lang="en-US" dirty="0" smtClean="0"/>
              <a:t>’ to your computer.  For the reason, you may put, “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CTE/Academy meetings and professional collaboration</a:t>
            </a:r>
            <a:r>
              <a:rPr lang="en-US" dirty="0" smtClean="0"/>
              <a:t>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Please go to Skype.com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 l="7500" r="2500"/>
          <a:stretch>
            <a:fillRect/>
          </a:stretch>
        </p:blipFill>
        <p:spPr bwMode="auto">
          <a:xfrm>
            <a:off x="381000" y="1447800"/>
            <a:ext cx="8763000" cy="541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9144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Click ‘Get Skype’, 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Choose ‘Windows’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 r="1654"/>
          <a:stretch>
            <a:fillRect/>
          </a:stretch>
        </p:blipFill>
        <p:spPr bwMode="auto">
          <a:xfrm>
            <a:off x="381000" y="1676400"/>
            <a:ext cx="876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1524000" y="16764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21026966">
            <a:off x="838200" y="26670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Click ‘Download Skype</a:t>
            </a:r>
            <a:r>
              <a:rPr lang="en-US" dirty="0" smtClean="0"/>
              <a:t>’</a:t>
            </a:r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125"/>
          <a:stretch>
            <a:fillRect/>
          </a:stretch>
        </p:blipFill>
        <p:spPr bwMode="auto">
          <a:xfrm>
            <a:off x="381000" y="1676400"/>
            <a:ext cx="8763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>
            <a:off x="304800" y="47244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441251"/>
            <a:ext cx="8229600" cy="1311349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</a:rPr>
              <a:t>Right Click Information Bar, and Choose ‘Download File’</a:t>
            </a:r>
            <a:endParaRPr lang="en-US" sz="4000" dirty="0">
              <a:solidFill>
                <a:srgbClr val="FFFF00"/>
              </a:solidFill>
            </a:endParaRPr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4488" t="21668" r="2630" b="4798"/>
          <a:stretch>
            <a:fillRect/>
          </a:stretch>
        </p:blipFill>
        <p:spPr bwMode="auto">
          <a:xfrm>
            <a:off x="381001" y="1905000"/>
            <a:ext cx="8763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>
            <a:off x="3352800" y="21336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6200000">
            <a:off x="1790700" y="24003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1251"/>
            <a:ext cx="8229600" cy="1311349"/>
          </a:xfrm>
        </p:spPr>
        <p:txBody>
          <a:bodyPr anchor="t"/>
          <a:lstStyle/>
          <a:p>
            <a:r>
              <a:rPr lang="en-US" sz="4000" dirty="0" smtClean="0">
                <a:solidFill>
                  <a:srgbClr val="FFFF00"/>
                </a:solidFill>
              </a:rPr>
              <a:t>Click ‘Run’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5000" t="23000" r="1875"/>
          <a:stretch>
            <a:fillRect/>
          </a:stretch>
        </p:blipFill>
        <p:spPr bwMode="auto">
          <a:xfrm>
            <a:off x="381000" y="15240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2590800" y="3200400"/>
            <a:ext cx="1371600" cy="8382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Create your account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51363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Click ‘Run’ to the prompt, ‘Do you want to run this software?’</a:t>
            </a:r>
          </a:p>
          <a:p>
            <a:r>
              <a:rPr lang="en-US" dirty="0" smtClean="0"/>
              <a:t>Click ‘I agree – install’.</a:t>
            </a:r>
          </a:p>
          <a:p>
            <a:r>
              <a:rPr lang="en-US" dirty="0" smtClean="0"/>
              <a:t>The download will just take a few minutes to install.</a:t>
            </a:r>
          </a:p>
          <a:p>
            <a:r>
              <a:rPr lang="en-US" dirty="0" smtClean="0"/>
              <a:t>When prompted, please create your Skype account.  We suggest using either your county login and school, ex: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kmvandercte</a:t>
            </a:r>
            <a:r>
              <a:rPr lang="en-US" dirty="0" smtClean="0"/>
              <a:t>   or your name and school ex: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kathleenvander.cte.</a:t>
            </a:r>
          </a:p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Please use your county email for your email to make it easier for colleagues to find you 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.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196</TotalTime>
  <Words>198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Downloading </vt:lpstr>
      <vt:lpstr>Important Information:</vt:lpstr>
      <vt:lpstr>Please go to Skype.com</vt:lpstr>
      <vt:lpstr>Click ‘Get Skype’,  Choose ‘Windows’</vt:lpstr>
      <vt:lpstr>Click ‘Download Skype’</vt:lpstr>
      <vt:lpstr>Right Click Information Bar, and Choose ‘Download File’</vt:lpstr>
      <vt:lpstr>Click ‘Run’</vt:lpstr>
      <vt:lpstr>Create your account</vt:lpstr>
    </vt:vector>
  </TitlesOfParts>
  <Company>VCS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Skype for You</dc:title>
  <dc:creator>Kathleen Vandervoort</dc:creator>
  <cp:lastModifiedBy>Kathleen Vandervoort</cp:lastModifiedBy>
  <cp:revision>19</cp:revision>
  <dcterms:created xsi:type="dcterms:W3CDTF">2011-05-23T18:56:45Z</dcterms:created>
  <dcterms:modified xsi:type="dcterms:W3CDTF">2011-05-31T18:29:50Z</dcterms:modified>
</cp:coreProperties>
</file>